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4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C05F2-3740-4537-A315-EF9CDB8081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2858-3D81-4C49-B962-50C10918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61" y="685083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19: CHUYỂN ĐỔI GIỮA KHỐI LƯỢNG, THỂ TÍCH VÀ LƯỢNG CHẤT (TIẾT 2)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3" b="96772" l="10000" r="90000">
                        <a14:foregroundMark x1="57833" y1="76159" x2="57833" y2="76159"/>
                        <a14:backgroundMark x1="3250" y1="37003" x2="3250" y2="37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79" y="2808312"/>
            <a:ext cx="45365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14" y="2564904"/>
            <a:ext cx="4666730" cy="52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5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CHUYỂN ĐỔI GIỮA LƯỢNG CHẤT VÀ THỂ TÍCH CHẤT KHÍ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BT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0,25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(25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C, 1 bar)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3692338"/>
            <a:ext cx="8964488" cy="18248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24,79 (l)</a:t>
            </a: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0,25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0,25.44,79 = 6,1975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787486"/>
            <a:ext cx="1872208" cy="100811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(V)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5787486"/>
            <a:ext cx="1872208" cy="100811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(n)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 flipH="1">
            <a:off x="1115616" y="4869160"/>
            <a:ext cx="360040" cy="918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2915816" y="5328323"/>
            <a:ext cx="360040" cy="459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41" y="1268760"/>
            <a:ext cx="2880320" cy="8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033095"/>
            <a:ext cx="2952328" cy="1080120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= n.24,79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4858" y="3717032"/>
                <a:ext cx="2952328" cy="1080120"/>
              </a:xfrm>
              <a:prstGeom prst="rect">
                <a:avLst/>
              </a:prstGeom>
              <a:ln w="28575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𝟐𝟒</m:t>
                        </m:r>
                        <m:r>
                          <a:rPr lang="en-US" sz="3600" b="1" i="1" smtClean="0">
                            <a:latin typeface="Cambria Math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𝟕𝟗</m:t>
                        </m:r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58" y="3717032"/>
                <a:ext cx="2952328" cy="1080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2841" y="5013176"/>
            <a:ext cx="7488832" cy="1656184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(l)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695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CHUYỂN ĐỔI GIỮA LƯỢNG CHẤT VÀ THỂ TÍCH CHẤT KHÍ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1943708" y="3113215"/>
            <a:ext cx="27314" cy="6038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5436096" y="1628800"/>
            <a:ext cx="3240360" cy="2052809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1"/>
            <a:endCxn id="13" idx="5"/>
          </p:cNvCxnSpPr>
          <p:nvPr/>
        </p:nvCxnSpPr>
        <p:spPr>
          <a:xfrm>
            <a:off x="6246186" y="2655205"/>
            <a:ext cx="162018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3" idx="3"/>
          </p:cNvCxnSpPr>
          <p:nvPr/>
        </p:nvCxnSpPr>
        <p:spPr>
          <a:xfrm>
            <a:off x="7020272" y="2655204"/>
            <a:ext cx="36004" cy="102640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67736" y="200887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35688" y="2927128"/>
            <a:ext cx="61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1470" y="2935243"/>
            <a:ext cx="133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24,79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13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85" y="1340768"/>
            <a:ext cx="8640960" cy="1900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BT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0,2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đkc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12,395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đkc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7185" y="3501008"/>
                <a:ext cx="8640960" cy="316835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0,2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O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đkc</a:t>
                </a: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Tóm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tắt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0,2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mol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? (l)</a:t>
                </a:r>
              </a:p>
              <a:p>
                <a:pPr algn="ctr"/>
                <a:r>
                  <a:rPr lang="en-US" sz="32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n.24,79 = 0,2.24,79 = 4,958 (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lít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85" y="3501008"/>
                <a:ext cx="8640960" cy="31683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95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CHUYỂN ĐỔI GIỮA LƯỢNG CHẤT VÀ THỂ TÍCH CHẤT KHÍ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9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8712968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12,395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36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đkc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695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CHUYỂN ĐỔI GIỮA LƯỢNG CHẤT VÀ THỂ TÍCH CHẤT KHÍ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4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194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Tính số mol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của: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3,09875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khí CH</a:t>
            </a:r>
            <a:r>
              <a:rPr lang="vi-VN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7185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 khí CO</a:t>
            </a:r>
            <a:r>
              <a:rPr lang="vi-V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1900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Tính thể tích của:</a:t>
            </a: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0,25 mol khí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xygen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0,75 mol khí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drogen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đkc).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194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32g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8g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323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BÀI 19: CHUYỂN ĐỔI GIỮA KHỐI LƯỢNG, THỂ TÍCH VÀ LƯỢNG CHẤT (TIẾT 2)</vt:lpstr>
      <vt:lpstr>II. CHUYỂN ĐỔI GIỮA LƯỢNG CHẤT VÀ THỂ TÍCH CHẤT KHÍ</vt:lpstr>
      <vt:lpstr>II. CHUYỂN ĐỔI GIỮA LƯỢNG CHẤT VÀ THỂ TÍCH CHẤT KHÍ</vt:lpstr>
      <vt:lpstr>II. CHUYỂN ĐỔI GIỮA LƯỢNG CHẤT VÀ THỂ TÍCH CHẤT KHÍ</vt:lpstr>
      <vt:lpstr>II. CHUYỂN ĐỔI GIỮA LƯỢNG CHẤT VÀ THỂ TÍCH CHẤT KHÍ</vt:lpstr>
      <vt:lpstr>LUYỆN TẬP</vt:lpstr>
      <vt:lpstr>LUYỆN TẬP</vt:lpstr>
      <vt:lpstr>LUYỆN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19: CHUYỂN ĐỔI GIỮA KHỐI LƯỢNG, THỂ TÍCH VÀ LƯỢNG CHẤT (TIẾT 2)</dc:title>
  <dc:creator>HUYEN</dc:creator>
  <cp:lastModifiedBy>HUYEN</cp:lastModifiedBy>
  <cp:revision>1</cp:revision>
  <dcterms:created xsi:type="dcterms:W3CDTF">2021-11-23T01:25:36Z</dcterms:created>
  <dcterms:modified xsi:type="dcterms:W3CDTF">2021-11-23T01:26:47Z</dcterms:modified>
</cp:coreProperties>
</file>